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8288000" cy="10287000"/>
  <p:notesSz cx="6858000" cy="9144000"/>
  <p:embeddedFontLst>
    <p:embeddedFont>
      <p:font typeface="Futura" panose="020B0602020204020303" pitchFamily="34" charset="-79"/>
      <p:regular r:id="rId10"/>
    </p:embeddedFont>
    <p:embeddedFont>
      <p:font typeface="Futura Bold" panose="020B0602020204020303" pitchFamily="34" charset="-79"/>
      <p:regular r:id="rId11"/>
      <p:italic r:id="rId12"/>
      <p:boldItalic r:id="rId13"/>
    </p:embeddedFont>
    <p:embeddedFont>
      <p:font typeface="Futura Bold Italics" panose="020B0602020204020303" pitchFamily="34" charset="-79"/>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632" autoAdjust="0"/>
  </p:normalViewPr>
  <p:slideViewPr>
    <p:cSldViewPr>
      <p:cViewPr varScale="1">
        <p:scale>
          <a:sx n="71" d="100"/>
          <a:sy n="71" d="100"/>
        </p:scale>
        <p:origin x="760"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6/28/24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6/28/24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243680" y="0"/>
            <a:ext cx="7044320" cy="10287000"/>
          </a:xfrm>
          <a:custGeom>
            <a:avLst/>
            <a:gdLst/>
            <a:ahLst/>
            <a:cxnLst/>
            <a:rect l="l" t="t" r="r" b="b"/>
            <a:pathLst>
              <a:path w="7044320" h="10287000">
                <a:moveTo>
                  <a:pt x="0" y="0"/>
                </a:moveTo>
                <a:lnTo>
                  <a:pt x="7044320" y="0"/>
                </a:lnTo>
                <a:lnTo>
                  <a:pt x="7044320" y="10287000"/>
                </a:lnTo>
                <a:lnTo>
                  <a:pt x="0" y="10287000"/>
                </a:lnTo>
                <a:lnTo>
                  <a:pt x="0" y="0"/>
                </a:lnTo>
                <a:close/>
              </a:path>
            </a:pathLst>
          </a:custGeom>
          <a:blipFill>
            <a:blip r:embed="rId2"/>
            <a:stretch>
              <a:fillRect l="-159883"/>
            </a:stretch>
          </a:blipFill>
        </p:spPr>
        <p:txBody>
          <a:bodyPr/>
          <a:lstStyle/>
          <a:p>
            <a:endParaRPr lang="it-IT"/>
          </a:p>
        </p:txBody>
      </p:sp>
      <p:sp>
        <p:nvSpPr>
          <p:cNvPr id="3" name="Freeform 3"/>
          <p:cNvSpPr/>
          <p:nvPr/>
        </p:nvSpPr>
        <p:spPr>
          <a:xfrm rot="5400000">
            <a:off x="-1068382" y="560559"/>
            <a:ext cx="10458539" cy="8994344"/>
          </a:xfrm>
          <a:custGeom>
            <a:avLst/>
            <a:gdLst/>
            <a:ahLst/>
            <a:cxnLst/>
            <a:rect l="l" t="t" r="r" b="b"/>
            <a:pathLst>
              <a:path w="10458539" h="8994344">
                <a:moveTo>
                  <a:pt x="0" y="0"/>
                </a:moveTo>
                <a:lnTo>
                  <a:pt x="10458540" y="0"/>
                </a:lnTo>
                <a:lnTo>
                  <a:pt x="10458540" y="8994343"/>
                </a:lnTo>
                <a:lnTo>
                  <a:pt x="0" y="8994343"/>
                </a:lnTo>
                <a:lnTo>
                  <a:pt x="0" y="0"/>
                </a:lnTo>
                <a:close/>
              </a:path>
            </a:pathLst>
          </a:custGeom>
          <a:blipFill>
            <a:blip r:embed="rId3">
              <a:alphaModFix amt="13000"/>
              <a:extLst>
                <a:ext uri="{96DAC541-7B7A-43D3-8B79-37D633B846F1}">
                  <asvg:svgBlip xmlns:asvg="http://schemas.microsoft.com/office/drawing/2016/SVG/main" r:embed="rId4"/>
                </a:ext>
              </a:extLst>
            </a:blip>
            <a:stretch>
              <a:fillRect/>
            </a:stretch>
          </a:blipFill>
        </p:spPr>
        <p:txBody>
          <a:bodyPr/>
          <a:lstStyle/>
          <a:p>
            <a:endParaRPr lang="it-IT"/>
          </a:p>
        </p:txBody>
      </p:sp>
      <p:sp>
        <p:nvSpPr>
          <p:cNvPr id="4" name="TextBox 4"/>
          <p:cNvSpPr txBox="1"/>
          <p:nvPr/>
        </p:nvSpPr>
        <p:spPr>
          <a:xfrm>
            <a:off x="1028700" y="495300"/>
            <a:ext cx="4686300" cy="2342629"/>
          </a:xfrm>
          <a:prstGeom prst="rect">
            <a:avLst/>
          </a:prstGeom>
        </p:spPr>
        <p:txBody>
          <a:bodyPr wrap="square" lIns="0" tIns="0" rIns="0" bIns="0" rtlCol="0" anchor="t">
            <a:spAutoFit/>
          </a:bodyPr>
          <a:lstStyle/>
          <a:p>
            <a:pPr>
              <a:lnSpc>
                <a:spcPts val="19587"/>
              </a:lnSpc>
              <a:spcBef>
                <a:spcPct val="0"/>
              </a:spcBef>
            </a:pPr>
            <a:r>
              <a:rPr lang="en-US" sz="13990" dirty="0">
                <a:solidFill>
                  <a:srgbClr val="004A74"/>
                </a:solidFill>
                <a:latin typeface="Futura Bold"/>
              </a:rPr>
              <a:t>TITLE</a:t>
            </a:r>
          </a:p>
        </p:txBody>
      </p:sp>
      <p:sp>
        <p:nvSpPr>
          <p:cNvPr id="5" name="TextBox 5"/>
          <p:cNvSpPr txBox="1"/>
          <p:nvPr/>
        </p:nvSpPr>
        <p:spPr>
          <a:xfrm>
            <a:off x="1028700" y="2742635"/>
            <a:ext cx="3086100" cy="922432"/>
          </a:xfrm>
          <a:prstGeom prst="rect">
            <a:avLst/>
          </a:prstGeom>
        </p:spPr>
        <p:txBody>
          <a:bodyPr wrap="square" lIns="0" tIns="0" rIns="0" bIns="0" rtlCol="0" anchor="t">
            <a:spAutoFit/>
          </a:bodyPr>
          <a:lstStyle/>
          <a:p>
            <a:pPr>
              <a:lnSpc>
                <a:spcPts val="7833"/>
              </a:lnSpc>
              <a:spcBef>
                <a:spcPct val="0"/>
              </a:spcBef>
            </a:pPr>
            <a:r>
              <a:rPr lang="en-US" sz="5595" dirty="0">
                <a:solidFill>
                  <a:srgbClr val="004A74"/>
                </a:solidFill>
                <a:latin typeface="Futura"/>
              </a:rPr>
              <a:t>Subtitle</a:t>
            </a:r>
          </a:p>
        </p:txBody>
      </p:sp>
      <p:sp>
        <p:nvSpPr>
          <p:cNvPr id="6" name="TextBox 6"/>
          <p:cNvSpPr txBox="1"/>
          <p:nvPr/>
        </p:nvSpPr>
        <p:spPr>
          <a:xfrm>
            <a:off x="1028700" y="7671178"/>
            <a:ext cx="6743700" cy="1111330"/>
          </a:xfrm>
          <a:prstGeom prst="rect">
            <a:avLst/>
          </a:prstGeom>
        </p:spPr>
        <p:txBody>
          <a:bodyPr wrap="square" lIns="0" tIns="0" rIns="0" bIns="0" rtlCol="0" anchor="t">
            <a:spAutoFit/>
          </a:bodyPr>
          <a:lstStyle/>
          <a:p>
            <a:pPr algn="l">
              <a:lnSpc>
                <a:spcPts val="9284"/>
              </a:lnSpc>
              <a:spcBef>
                <a:spcPct val="0"/>
              </a:spcBef>
            </a:pPr>
            <a:r>
              <a:rPr lang="en-US" sz="6631" dirty="0">
                <a:solidFill>
                  <a:srgbClr val="004A74"/>
                </a:solidFill>
                <a:latin typeface="Futura Bold"/>
              </a:rPr>
              <a:t>Doctor Name </a:t>
            </a:r>
          </a:p>
        </p:txBody>
      </p:sp>
      <p:sp>
        <p:nvSpPr>
          <p:cNvPr id="7" name="TextBox 7"/>
          <p:cNvSpPr txBox="1"/>
          <p:nvPr/>
        </p:nvSpPr>
        <p:spPr>
          <a:xfrm>
            <a:off x="1028700" y="8548617"/>
            <a:ext cx="3635383" cy="865196"/>
          </a:xfrm>
          <a:prstGeom prst="rect">
            <a:avLst/>
          </a:prstGeom>
        </p:spPr>
        <p:txBody>
          <a:bodyPr lIns="0" tIns="0" rIns="0" bIns="0" rtlCol="0" anchor="t">
            <a:spAutoFit/>
          </a:bodyPr>
          <a:lstStyle/>
          <a:p>
            <a:pPr algn="l">
              <a:lnSpc>
                <a:spcPts val="6333"/>
              </a:lnSpc>
              <a:spcBef>
                <a:spcPct val="0"/>
              </a:spcBef>
            </a:pPr>
            <a:r>
              <a:rPr lang="en-US" sz="4523">
                <a:solidFill>
                  <a:srgbClr val="004A74"/>
                </a:solidFill>
                <a:latin typeface="Futura"/>
              </a:rPr>
              <a:t>Faculty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8174453" y="-366885"/>
            <a:ext cx="10458539" cy="8994344"/>
          </a:xfrm>
          <a:custGeom>
            <a:avLst/>
            <a:gdLst/>
            <a:ahLst/>
            <a:cxnLst/>
            <a:rect l="l" t="t" r="r" b="b"/>
            <a:pathLst>
              <a:path w="10458539" h="8994344">
                <a:moveTo>
                  <a:pt x="0" y="0"/>
                </a:moveTo>
                <a:lnTo>
                  <a:pt x="10458539" y="0"/>
                </a:lnTo>
                <a:lnTo>
                  <a:pt x="10458539" y="8994343"/>
                </a:lnTo>
                <a:lnTo>
                  <a:pt x="0" y="8994343"/>
                </a:lnTo>
                <a:lnTo>
                  <a:pt x="0" y="0"/>
                </a:lnTo>
                <a:close/>
              </a:path>
            </a:pathLst>
          </a:custGeom>
          <a:blipFill>
            <a:blip r:embed="rId2">
              <a:alphaModFix amt="13000"/>
              <a:extLst>
                <a:ext uri="{96DAC541-7B7A-43D3-8B79-37D633B846F1}">
                  <asvg:svgBlip xmlns:asvg="http://schemas.microsoft.com/office/drawing/2016/SVG/main" r:embed="rId3"/>
                </a:ext>
              </a:extLst>
            </a:blip>
            <a:stretch>
              <a:fillRect/>
            </a:stretch>
          </a:blipFill>
        </p:spPr>
        <p:txBody>
          <a:bodyPr/>
          <a:lstStyle/>
          <a:p>
            <a:endParaRPr lang="it-IT"/>
          </a:p>
        </p:txBody>
      </p:sp>
      <p:sp>
        <p:nvSpPr>
          <p:cNvPr id="3" name="TextBox 3"/>
          <p:cNvSpPr txBox="1"/>
          <p:nvPr/>
        </p:nvSpPr>
        <p:spPr>
          <a:xfrm>
            <a:off x="9204270" y="1515284"/>
            <a:ext cx="7322748" cy="1049655"/>
          </a:xfrm>
          <a:prstGeom prst="rect">
            <a:avLst/>
          </a:prstGeom>
        </p:spPr>
        <p:txBody>
          <a:bodyPr lIns="0" tIns="0" rIns="0" bIns="0" rtlCol="0" anchor="t">
            <a:spAutoFit/>
          </a:bodyPr>
          <a:lstStyle/>
          <a:p>
            <a:pPr algn="l">
              <a:lnSpc>
                <a:spcPts val="8400"/>
              </a:lnSpc>
            </a:pPr>
            <a:r>
              <a:rPr lang="en-US" sz="4200">
                <a:solidFill>
                  <a:srgbClr val="004A74"/>
                </a:solidFill>
                <a:latin typeface="Futura"/>
              </a:rPr>
              <a:t>Text</a:t>
            </a:r>
          </a:p>
        </p:txBody>
      </p:sp>
      <p:grpSp>
        <p:nvGrpSpPr>
          <p:cNvPr id="4" name="Group 4"/>
          <p:cNvGrpSpPr/>
          <p:nvPr/>
        </p:nvGrpSpPr>
        <p:grpSpPr>
          <a:xfrm>
            <a:off x="7788453" y="1831468"/>
            <a:ext cx="771999" cy="771999"/>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4A74"/>
            </a:solidFill>
          </p:spPr>
          <p:txBody>
            <a:bodyPr/>
            <a:lstStyle/>
            <a:p>
              <a:endParaRPr lang="it-IT"/>
            </a:p>
          </p:txBody>
        </p:sp>
      </p:grpSp>
      <p:sp>
        <p:nvSpPr>
          <p:cNvPr id="6" name="TextBox 6"/>
          <p:cNvSpPr txBox="1"/>
          <p:nvPr/>
        </p:nvSpPr>
        <p:spPr>
          <a:xfrm>
            <a:off x="7901847" y="1744837"/>
            <a:ext cx="545211" cy="745236"/>
          </a:xfrm>
          <a:prstGeom prst="rect">
            <a:avLst/>
          </a:prstGeom>
        </p:spPr>
        <p:txBody>
          <a:bodyPr lIns="0" tIns="0" rIns="0" bIns="0" rtlCol="0" anchor="t">
            <a:spAutoFit/>
          </a:bodyPr>
          <a:lstStyle/>
          <a:p>
            <a:pPr algn="ctr">
              <a:lnSpc>
                <a:spcPts val="5652"/>
              </a:lnSpc>
            </a:pPr>
            <a:r>
              <a:rPr lang="en-US" sz="3600">
                <a:solidFill>
                  <a:srgbClr val="FFFFFF"/>
                </a:solidFill>
                <a:latin typeface="Futura Bold Italics"/>
              </a:rPr>
              <a:t>1</a:t>
            </a:r>
          </a:p>
        </p:txBody>
      </p:sp>
      <p:sp>
        <p:nvSpPr>
          <p:cNvPr id="7" name="TextBox 7"/>
          <p:cNvSpPr txBox="1"/>
          <p:nvPr/>
        </p:nvSpPr>
        <p:spPr>
          <a:xfrm>
            <a:off x="9204270" y="2797353"/>
            <a:ext cx="7322748" cy="1049655"/>
          </a:xfrm>
          <a:prstGeom prst="rect">
            <a:avLst/>
          </a:prstGeom>
        </p:spPr>
        <p:txBody>
          <a:bodyPr lIns="0" tIns="0" rIns="0" bIns="0" rtlCol="0" anchor="t">
            <a:spAutoFit/>
          </a:bodyPr>
          <a:lstStyle/>
          <a:p>
            <a:pPr marL="0" lvl="1" indent="0" algn="l">
              <a:lnSpc>
                <a:spcPts val="8400"/>
              </a:lnSpc>
              <a:spcBef>
                <a:spcPct val="0"/>
              </a:spcBef>
            </a:pPr>
            <a:r>
              <a:rPr lang="en-US" sz="4200">
                <a:solidFill>
                  <a:srgbClr val="004A74"/>
                </a:solidFill>
                <a:latin typeface="Futura"/>
              </a:rPr>
              <a:t>Text</a:t>
            </a:r>
          </a:p>
        </p:txBody>
      </p:sp>
      <p:grpSp>
        <p:nvGrpSpPr>
          <p:cNvPr id="8" name="Group 8"/>
          <p:cNvGrpSpPr/>
          <p:nvPr/>
        </p:nvGrpSpPr>
        <p:grpSpPr>
          <a:xfrm>
            <a:off x="7788453" y="3111308"/>
            <a:ext cx="771999" cy="771999"/>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4A74"/>
            </a:solidFill>
          </p:spPr>
          <p:txBody>
            <a:bodyPr/>
            <a:lstStyle/>
            <a:p>
              <a:endParaRPr lang="it-IT"/>
            </a:p>
          </p:txBody>
        </p:sp>
      </p:grpSp>
      <p:sp>
        <p:nvSpPr>
          <p:cNvPr id="10" name="TextBox 10"/>
          <p:cNvSpPr txBox="1"/>
          <p:nvPr/>
        </p:nvSpPr>
        <p:spPr>
          <a:xfrm>
            <a:off x="7901847" y="3024677"/>
            <a:ext cx="545211" cy="745236"/>
          </a:xfrm>
          <a:prstGeom prst="rect">
            <a:avLst/>
          </a:prstGeom>
        </p:spPr>
        <p:txBody>
          <a:bodyPr lIns="0" tIns="0" rIns="0" bIns="0" rtlCol="0" anchor="t">
            <a:spAutoFit/>
          </a:bodyPr>
          <a:lstStyle/>
          <a:p>
            <a:pPr marL="0" lvl="1" indent="0" algn="ctr">
              <a:lnSpc>
                <a:spcPts val="5652"/>
              </a:lnSpc>
              <a:spcBef>
                <a:spcPct val="0"/>
              </a:spcBef>
            </a:pPr>
            <a:r>
              <a:rPr lang="en-US" sz="3600" u="none">
                <a:solidFill>
                  <a:srgbClr val="FFFFFF"/>
                </a:solidFill>
                <a:latin typeface="Futura Bold Italics"/>
              </a:rPr>
              <a:t>2</a:t>
            </a:r>
          </a:p>
        </p:txBody>
      </p:sp>
      <p:sp>
        <p:nvSpPr>
          <p:cNvPr id="11" name="TextBox 11"/>
          <p:cNvSpPr txBox="1"/>
          <p:nvPr/>
        </p:nvSpPr>
        <p:spPr>
          <a:xfrm>
            <a:off x="9204270" y="5361489"/>
            <a:ext cx="7322748" cy="1049655"/>
          </a:xfrm>
          <a:prstGeom prst="rect">
            <a:avLst/>
          </a:prstGeom>
        </p:spPr>
        <p:txBody>
          <a:bodyPr lIns="0" tIns="0" rIns="0" bIns="0" rtlCol="0" anchor="t">
            <a:spAutoFit/>
          </a:bodyPr>
          <a:lstStyle/>
          <a:p>
            <a:pPr marL="0" lvl="1" indent="0" algn="l">
              <a:lnSpc>
                <a:spcPts val="8400"/>
              </a:lnSpc>
              <a:spcBef>
                <a:spcPct val="0"/>
              </a:spcBef>
            </a:pPr>
            <a:r>
              <a:rPr lang="en-US" sz="4200">
                <a:solidFill>
                  <a:srgbClr val="004A74"/>
                </a:solidFill>
                <a:latin typeface="Futura"/>
              </a:rPr>
              <a:t>Text</a:t>
            </a:r>
          </a:p>
        </p:txBody>
      </p:sp>
      <p:grpSp>
        <p:nvGrpSpPr>
          <p:cNvPr id="12" name="Group 12"/>
          <p:cNvGrpSpPr/>
          <p:nvPr/>
        </p:nvGrpSpPr>
        <p:grpSpPr>
          <a:xfrm>
            <a:off x="7788453" y="5670990"/>
            <a:ext cx="771999" cy="771999"/>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4A74"/>
            </a:solidFill>
          </p:spPr>
          <p:txBody>
            <a:bodyPr/>
            <a:lstStyle/>
            <a:p>
              <a:endParaRPr lang="it-IT"/>
            </a:p>
          </p:txBody>
        </p:sp>
      </p:grpSp>
      <p:sp>
        <p:nvSpPr>
          <p:cNvPr id="14" name="TextBox 14"/>
          <p:cNvSpPr txBox="1"/>
          <p:nvPr/>
        </p:nvSpPr>
        <p:spPr>
          <a:xfrm>
            <a:off x="7901847" y="5584358"/>
            <a:ext cx="545211" cy="745236"/>
          </a:xfrm>
          <a:prstGeom prst="rect">
            <a:avLst/>
          </a:prstGeom>
        </p:spPr>
        <p:txBody>
          <a:bodyPr lIns="0" tIns="0" rIns="0" bIns="0" rtlCol="0" anchor="t">
            <a:spAutoFit/>
          </a:bodyPr>
          <a:lstStyle/>
          <a:p>
            <a:pPr marL="0" lvl="1" indent="0" algn="ctr">
              <a:lnSpc>
                <a:spcPts val="5652"/>
              </a:lnSpc>
              <a:spcBef>
                <a:spcPct val="0"/>
              </a:spcBef>
            </a:pPr>
            <a:r>
              <a:rPr lang="en-US" sz="3600" u="none">
                <a:solidFill>
                  <a:srgbClr val="FFFFFF"/>
                </a:solidFill>
                <a:latin typeface="Futura Bold Italics"/>
              </a:rPr>
              <a:t>4</a:t>
            </a:r>
          </a:p>
        </p:txBody>
      </p:sp>
      <p:sp>
        <p:nvSpPr>
          <p:cNvPr id="15" name="TextBox 15"/>
          <p:cNvSpPr txBox="1"/>
          <p:nvPr/>
        </p:nvSpPr>
        <p:spPr>
          <a:xfrm>
            <a:off x="9204270" y="4079421"/>
            <a:ext cx="7322748" cy="1049655"/>
          </a:xfrm>
          <a:prstGeom prst="rect">
            <a:avLst/>
          </a:prstGeom>
        </p:spPr>
        <p:txBody>
          <a:bodyPr lIns="0" tIns="0" rIns="0" bIns="0" rtlCol="0" anchor="t">
            <a:spAutoFit/>
          </a:bodyPr>
          <a:lstStyle/>
          <a:p>
            <a:pPr marL="0" lvl="1" indent="0" algn="l">
              <a:lnSpc>
                <a:spcPts val="8400"/>
              </a:lnSpc>
              <a:spcBef>
                <a:spcPct val="0"/>
              </a:spcBef>
            </a:pPr>
            <a:r>
              <a:rPr lang="en-US" sz="4200">
                <a:solidFill>
                  <a:srgbClr val="004A74"/>
                </a:solidFill>
                <a:latin typeface="Futura"/>
              </a:rPr>
              <a:t>Text</a:t>
            </a:r>
          </a:p>
        </p:txBody>
      </p:sp>
      <p:grpSp>
        <p:nvGrpSpPr>
          <p:cNvPr id="16" name="Group 16"/>
          <p:cNvGrpSpPr/>
          <p:nvPr/>
        </p:nvGrpSpPr>
        <p:grpSpPr>
          <a:xfrm>
            <a:off x="7788453" y="4391149"/>
            <a:ext cx="771999" cy="771999"/>
            <a:chOff x="0" y="0"/>
            <a:chExt cx="6350000" cy="6350000"/>
          </a:xfrm>
        </p:grpSpPr>
        <p:sp>
          <p:nvSpPr>
            <p:cNvPr id="17" name="Freeform 1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4A74"/>
            </a:solidFill>
          </p:spPr>
          <p:txBody>
            <a:bodyPr/>
            <a:lstStyle/>
            <a:p>
              <a:endParaRPr lang="it-IT"/>
            </a:p>
          </p:txBody>
        </p:sp>
      </p:grpSp>
      <p:sp>
        <p:nvSpPr>
          <p:cNvPr id="18" name="TextBox 18"/>
          <p:cNvSpPr txBox="1"/>
          <p:nvPr/>
        </p:nvSpPr>
        <p:spPr>
          <a:xfrm>
            <a:off x="7901847" y="4304518"/>
            <a:ext cx="545211" cy="745236"/>
          </a:xfrm>
          <a:prstGeom prst="rect">
            <a:avLst/>
          </a:prstGeom>
        </p:spPr>
        <p:txBody>
          <a:bodyPr lIns="0" tIns="0" rIns="0" bIns="0" rtlCol="0" anchor="t">
            <a:spAutoFit/>
          </a:bodyPr>
          <a:lstStyle/>
          <a:p>
            <a:pPr marL="0" lvl="1" indent="0" algn="ctr">
              <a:lnSpc>
                <a:spcPts val="5652"/>
              </a:lnSpc>
              <a:spcBef>
                <a:spcPct val="0"/>
              </a:spcBef>
            </a:pPr>
            <a:r>
              <a:rPr lang="en-US" sz="3600" u="none">
                <a:solidFill>
                  <a:srgbClr val="FFFFFF"/>
                </a:solidFill>
                <a:latin typeface="Futura Bold Italics"/>
              </a:rPr>
              <a:t>3</a:t>
            </a:r>
          </a:p>
        </p:txBody>
      </p:sp>
      <p:sp>
        <p:nvSpPr>
          <p:cNvPr id="19" name="TextBox 19"/>
          <p:cNvSpPr txBox="1"/>
          <p:nvPr/>
        </p:nvSpPr>
        <p:spPr>
          <a:xfrm>
            <a:off x="9204270" y="6643558"/>
            <a:ext cx="7322748" cy="1049655"/>
          </a:xfrm>
          <a:prstGeom prst="rect">
            <a:avLst/>
          </a:prstGeom>
        </p:spPr>
        <p:txBody>
          <a:bodyPr lIns="0" tIns="0" rIns="0" bIns="0" rtlCol="0" anchor="t">
            <a:spAutoFit/>
          </a:bodyPr>
          <a:lstStyle/>
          <a:p>
            <a:pPr marL="0" lvl="1" indent="0" algn="l">
              <a:lnSpc>
                <a:spcPts val="8400"/>
              </a:lnSpc>
              <a:spcBef>
                <a:spcPct val="0"/>
              </a:spcBef>
            </a:pPr>
            <a:r>
              <a:rPr lang="en-US" sz="4200">
                <a:solidFill>
                  <a:srgbClr val="004A74"/>
                </a:solidFill>
                <a:latin typeface="Futura"/>
              </a:rPr>
              <a:t>Text</a:t>
            </a:r>
          </a:p>
        </p:txBody>
      </p:sp>
      <p:grpSp>
        <p:nvGrpSpPr>
          <p:cNvPr id="20" name="Group 20"/>
          <p:cNvGrpSpPr/>
          <p:nvPr/>
        </p:nvGrpSpPr>
        <p:grpSpPr>
          <a:xfrm>
            <a:off x="7788453" y="6950830"/>
            <a:ext cx="771999" cy="771999"/>
            <a:chOff x="0" y="0"/>
            <a:chExt cx="6350000" cy="6350000"/>
          </a:xfrm>
        </p:grpSpPr>
        <p:sp>
          <p:nvSpPr>
            <p:cNvPr id="21" name="Freeform 2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4A74"/>
            </a:solidFill>
          </p:spPr>
          <p:txBody>
            <a:bodyPr/>
            <a:lstStyle/>
            <a:p>
              <a:endParaRPr lang="it-IT"/>
            </a:p>
          </p:txBody>
        </p:sp>
      </p:grpSp>
      <p:sp>
        <p:nvSpPr>
          <p:cNvPr id="22" name="TextBox 22"/>
          <p:cNvSpPr txBox="1"/>
          <p:nvPr/>
        </p:nvSpPr>
        <p:spPr>
          <a:xfrm>
            <a:off x="7901847" y="6864199"/>
            <a:ext cx="545211" cy="745236"/>
          </a:xfrm>
          <a:prstGeom prst="rect">
            <a:avLst/>
          </a:prstGeom>
        </p:spPr>
        <p:txBody>
          <a:bodyPr lIns="0" tIns="0" rIns="0" bIns="0" rtlCol="0" anchor="t">
            <a:spAutoFit/>
          </a:bodyPr>
          <a:lstStyle/>
          <a:p>
            <a:pPr marL="0" lvl="1" indent="0" algn="ctr">
              <a:lnSpc>
                <a:spcPts val="5652"/>
              </a:lnSpc>
              <a:spcBef>
                <a:spcPct val="0"/>
              </a:spcBef>
            </a:pPr>
            <a:r>
              <a:rPr lang="en-US" sz="3600" u="none">
                <a:solidFill>
                  <a:srgbClr val="FFFFFF"/>
                </a:solidFill>
                <a:latin typeface="Futura Bold Italics"/>
              </a:rPr>
              <a:t>5</a:t>
            </a:r>
          </a:p>
        </p:txBody>
      </p:sp>
      <p:sp>
        <p:nvSpPr>
          <p:cNvPr id="23" name="TextBox 23"/>
          <p:cNvSpPr txBox="1"/>
          <p:nvPr/>
        </p:nvSpPr>
        <p:spPr>
          <a:xfrm>
            <a:off x="2103753" y="2070978"/>
            <a:ext cx="4257587" cy="923925"/>
          </a:xfrm>
          <a:prstGeom prst="rect">
            <a:avLst/>
          </a:prstGeom>
        </p:spPr>
        <p:txBody>
          <a:bodyPr lIns="0" tIns="0" rIns="0" bIns="0" rtlCol="0" anchor="t">
            <a:spAutoFit/>
          </a:bodyPr>
          <a:lstStyle/>
          <a:p>
            <a:pPr marL="0" lvl="0" indent="0" algn="l">
              <a:lnSpc>
                <a:spcPts val="6469"/>
              </a:lnSpc>
              <a:spcBef>
                <a:spcPct val="0"/>
              </a:spcBef>
            </a:pPr>
            <a:r>
              <a:rPr lang="en-US" sz="5391">
                <a:solidFill>
                  <a:srgbClr val="004A74"/>
                </a:solidFill>
                <a:latin typeface="Futura Bold Italics"/>
              </a:rPr>
              <a:t>PROGRAM</a:t>
            </a:r>
          </a:p>
        </p:txBody>
      </p:sp>
      <p:sp>
        <p:nvSpPr>
          <p:cNvPr id="24" name="Freeform 24"/>
          <p:cNvSpPr/>
          <p:nvPr/>
        </p:nvSpPr>
        <p:spPr>
          <a:xfrm>
            <a:off x="0" y="8957528"/>
            <a:ext cx="18288000" cy="1329472"/>
          </a:xfrm>
          <a:custGeom>
            <a:avLst/>
            <a:gdLst/>
            <a:ahLst/>
            <a:cxnLst/>
            <a:rect l="l" t="t" r="r" b="b"/>
            <a:pathLst>
              <a:path w="18288000" h="1329472">
                <a:moveTo>
                  <a:pt x="0" y="0"/>
                </a:moveTo>
                <a:lnTo>
                  <a:pt x="18288000" y="0"/>
                </a:lnTo>
                <a:lnTo>
                  <a:pt x="18288000" y="1329472"/>
                </a:lnTo>
                <a:lnTo>
                  <a:pt x="0" y="1329472"/>
                </a:lnTo>
                <a:lnTo>
                  <a:pt x="0" y="0"/>
                </a:lnTo>
                <a:close/>
              </a:path>
            </a:pathLst>
          </a:custGeom>
          <a:blipFill>
            <a:blip r:embed="rId4"/>
            <a:stretch>
              <a:fillRect t="-673765"/>
            </a:stretch>
          </a:blipFill>
        </p:spPr>
        <p:txBody>
          <a:bodyPr/>
          <a:lstStyle/>
          <a:p>
            <a:endParaRPr lang="it-IT"/>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957528"/>
            <a:ext cx="18288000" cy="1329472"/>
          </a:xfrm>
          <a:custGeom>
            <a:avLst/>
            <a:gdLst/>
            <a:ahLst/>
            <a:cxnLst/>
            <a:rect l="l" t="t" r="r" b="b"/>
            <a:pathLst>
              <a:path w="18288000" h="1329472">
                <a:moveTo>
                  <a:pt x="0" y="0"/>
                </a:moveTo>
                <a:lnTo>
                  <a:pt x="18288000" y="0"/>
                </a:lnTo>
                <a:lnTo>
                  <a:pt x="18288000" y="1329472"/>
                </a:lnTo>
                <a:lnTo>
                  <a:pt x="0" y="1329472"/>
                </a:lnTo>
                <a:lnTo>
                  <a:pt x="0" y="0"/>
                </a:lnTo>
                <a:close/>
              </a:path>
            </a:pathLst>
          </a:custGeom>
          <a:blipFill>
            <a:blip r:embed="rId2"/>
            <a:stretch>
              <a:fillRect t="-673765"/>
            </a:stretch>
          </a:blipFill>
        </p:spPr>
        <p:txBody>
          <a:bodyPr/>
          <a:lstStyle/>
          <a:p>
            <a:endParaRPr lang="it-IT"/>
          </a:p>
        </p:txBody>
      </p:sp>
      <p:sp>
        <p:nvSpPr>
          <p:cNvPr id="3" name="TextBox 3"/>
          <p:cNvSpPr txBox="1"/>
          <p:nvPr/>
        </p:nvSpPr>
        <p:spPr>
          <a:xfrm>
            <a:off x="1214359" y="1390896"/>
            <a:ext cx="2443239" cy="933204"/>
          </a:xfrm>
          <a:prstGeom prst="rect">
            <a:avLst/>
          </a:prstGeom>
        </p:spPr>
        <p:txBody>
          <a:bodyPr wrap="square" lIns="0" tIns="0" rIns="0" bIns="0" rtlCol="0" anchor="t">
            <a:spAutoFit/>
          </a:bodyPr>
          <a:lstStyle/>
          <a:p>
            <a:pPr>
              <a:lnSpc>
                <a:spcPts val="7833"/>
              </a:lnSpc>
              <a:spcBef>
                <a:spcPct val="0"/>
              </a:spcBef>
            </a:pPr>
            <a:r>
              <a:rPr lang="en-US" sz="5595">
                <a:solidFill>
                  <a:srgbClr val="004A74"/>
                </a:solidFill>
                <a:latin typeface="Futura Bold Italics"/>
              </a:rPr>
              <a:t>TITLE</a:t>
            </a:r>
          </a:p>
        </p:txBody>
      </p:sp>
      <p:sp>
        <p:nvSpPr>
          <p:cNvPr id="4" name="TextBox 4"/>
          <p:cNvSpPr txBox="1"/>
          <p:nvPr/>
        </p:nvSpPr>
        <p:spPr>
          <a:xfrm>
            <a:off x="1214360" y="2704678"/>
            <a:ext cx="6624715" cy="3976852"/>
          </a:xfrm>
          <a:prstGeom prst="rect">
            <a:avLst/>
          </a:prstGeom>
        </p:spPr>
        <p:txBody>
          <a:bodyPr lIns="0" tIns="0" rIns="0" bIns="0" rtlCol="0" anchor="t">
            <a:spAutoFit/>
          </a:bodyPr>
          <a:lstStyle/>
          <a:p>
            <a:pPr algn="l">
              <a:lnSpc>
                <a:spcPts val="4453"/>
              </a:lnSpc>
              <a:spcBef>
                <a:spcPct val="0"/>
              </a:spcBef>
            </a:pPr>
            <a:r>
              <a:rPr lang="en-US" sz="3181" dirty="0">
                <a:solidFill>
                  <a:srgbClr val="004A74"/>
                </a:solidFill>
                <a:latin typeface="Futura"/>
              </a:rPr>
              <a:t>Lorem ipsum dolor sit </a:t>
            </a:r>
            <a:r>
              <a:rPr lang="en-US" sz="3181" dirty="0" err="1">
                <a:solidFill>
                  <a:srgbClr val="004A74"/>
                </a:solidFill>
                <a:latin typeface="Futura"/>
              </a:rPr>
              <a:t>amet</a:t>
            </a:r>
            <a:r>
              <a:rPr lang="en-US" sz="3181" dirty="0">
                <a:solidFill>
                  <a:srgbClr val="004A74"/>
                </a:solidFill>
                <a:latin typeface="Futura"/>
              </a:rPr>
              <a:t>, </a:t>
            </a:r>
            <a:r>
              <a:rPr lang="en-US" sz="3181" dirty="0" err="1">
                <a:solidFill>
                  <a:srgbClr val="004A74"/>
                </a:solidFill>
                <a:latin typeface="Futura"/>
              </a:rPr>
              <a:t>consectetur</a:t>
            </a:r>
            <a:r>
              <a:rPr lang="en-US" sz="3181" dirty="0">
                <a:solidFill>
                  <a:srgbClr val="004A74"/>
                </a:solidFill>
                <a:latin typeface="Futura"/>
              </a:rPr>
              <a:t> </a:t>
            </a:r>
            <a:r>
              <a:rPr lang="en-US" sz="3181" dirty="0" err="1">
                <a:solidFill>
                  <a:srgbClr val="004A74"/>
                </a:solidFill>
                <a:latin typeface="Futura"/>
              </a:rPr>
              <a:t>adipiscing</a:t>
            </a:r>
            <a:r>
              <a:rPr lang="en-US" sz="3181" dirty="0">
                <a:solidFill>
                  <a:srgbClr val="004A74"/>
                </a:solidFill>
                <a:latin typeface="Futura"/>
              </a:rPr>
              <a:t> </a:t>
            </a:r>
            <a:r>
              <a:rPr lang="en-US" sz="3181" dirty="0" err="1">
                <a:solidFill>
                  <a:srgbClr val="004A74"/>
                </a:solidFill>
                <a:latin typeface="Futura"/>
              </a:rPr>
              <a:t>elit</a:t>
            </a:r>
            <a:r>
              <a:rPr lang="en-US" sz="3181" dirty="0">
                <a:solidFill>
                  <a:srgbClr val="004A74"/>
                </a:solidFill>
                <a:latin typeface="Futura"/>
              </a:rPr>
              <a:t>, sed do </a:t>
            </a:r>
            <a:r>
              <a:rPr lang="en-US" sz="3181" dirty="0" err="1">
                <a:solidFill>
                  <a:srgbClr val="004A74"/>
                </a:solidFill>
                <a:latin typeface="Futura"/>
              </a:rPr>
              <a:t>eiusmod</a:t>
            </a:r>
            <a:r>
              <a:rPr lang="en-US" sz="3181" dirty="0">
                <a:solidFill>
                  <a:srgbClr val="004A74"/>
                </a:solidFill>
                <a:latin typeface="Futura"/>
              </a:rPr>
              <a:t> </a:t>
            </a:r>
            <a:r>
              <a:rPr lang="en-US" sz="3181" dirty="0" err="1">
                <a:solidFill>
                  <a:srgbClr val="004A74"/>
                </a:solidFill>
                <a:latin typeface="Futura"/>
              </a:rPr>
              <a:t>tempor</a:t>
            </a:r>
            <a:r>
              <a:rPr lang="en-US" sz="3181" dirty="0">
                <a:solidFill>
                  <a:srgbClr val="004A74"/>
                </a:solidFill>
                <a:latin typeface="Futura"/>
              </a:rPr>
              <a:t> </a:t>
            </a:r>
            <a:r>
              <a:rPr lang="en-US" sz="3181" dirty="0" err="1">
                <a:solidFill>
                  <a:srgbClr val="004A74"/>
                </a:solidFill>
                <a:latin typeface="Futura"/>
              </a:rPr>
              <a:t>incididunt</a:t>
            </a:r>
            <a:r>
              <a:rPr lang="en-US" sz="3181" dirty="0">
                <a:solidFill>
                  <a:srgbClr val="004A74"/>
                </a:solidFill>
                <a:latin typeface="Futura"/>
              </a:rPr>
              <a:t> </a:t>
            </a:r>
            <a:r>
              <a:rPr lang="en-US" sz="3181" dirty="0" err="1">
                <a:solidFill>
                  <a:srgbClr val="004A74"/>
                </a:solidFill>
                <a:latin typeface="Futura"/>
              </a:rPr>
              <a:t>ut</a:t>
            </a:r>
            <a:r>
              <a:rPr lang="en-US" sz="3181" dirty="0">
                <a:solidFill>
                  <a:srgbClr val="004A74"/>
                </a:solidFill>
                <a:latin typeface="Futura"/>
              </a:rPr>
              <a:t> labore et dolore magna </a:t>
            </a:r>
            <a:r>
              <a:rPr lang="en-US" sz="3181" dirty="0" err="1">
                <a:solidFill>
                  <a:srgbClr val="004A74"/>
                </a:solidFill>
                <a:latin typeface="Futura"/>
              </a:rPr>
              <a:t>aliqua</a:t>
            </a:r>
            <a:r>
              <a:rPr lang="en-US" sz="3181" dirty="0">
                <a:solidFill>
                  <a:srgbClr val="004A74"/>
                </a:solidFill>
                <a:latin typeface="Futura"/>
              </a:rPr>
              <a:t>. Ut </a:t>
            </a:r>
            <a:r>
              <a:rPr lang="en-US" sz="3181" dirty="0" err="1">
                <a:solidFill>
                  <a:srgbClr val="004A74"/>
                </a:solidFill>
                <a:latin typeface="Futura"/>
              </a:rPr>
              <a:t>enim</a:t>
            </a:r>
            <a:r>
              <a:rPr lang="en-US" sz="3181" dirty="0">
                <a:solidFill>
                  <a:srgbClr val="004A74"/>
                </a:solidFill>
                <a:latin typeface="Futura"/>
              </a:rPr>
              <a:t> ad minim </a:t>
            </a:r>
            <a:r>
              <a:rPr lang="en-US" sz="3181" dirty="0" err="1">
                <a:solidFill>
                  <a:srgbClr val="004A74"/>
                </a:solidFill>
                <a:latin typeface="Futura"/>
              </a:rPr>
              <a:t>veniam</a:t>
            </a:r>
            <a:r>
              <a:rPr lang="en-US" sz="3181" dirty="0">
                <a:solidFill>
                  <a:srgbClr val="004A74"/>
                </a:solidFill>
                <a:latin typeface="Futura"/>
              </a:rPr>
              <a:t>, </a:t>
            </a:r>
            <a:r>
              <a:rPr lang="en-US" sz="3181" dirty="0" err="1">
                <a:solidFill>
                  <a:srgbClr val="004A74"/>
                </a:solidFill>
                <a:latin typeface="Futura"/>
              </a:rPr>
              <a:t>quis</a:t>
            </a:r>
            <a:r>
              <a:rPr lang="en-US" sz="3181" dirty="0">
                <a:solidFill>
                  <a:srgbClr val="004A74"/>
                </a:solidFill>
                <a:latin typeface="Futura"/>
              </a:rPr>
              <a:t> </a:t>
            </a:r>
            <a:r>
              <a:rPr lang="en-US" sz="3181" dirty="0" err="1">
                <a:solidFill>
                  <a:srgbClr val="004A74"/>
                </a:solidFill>
                <a:latin typeface="Futura"/>
              </a:rPr>
              <a:t>nostrud</a:t>
            </a:r>
            <a:r>
              <a:rPr lang="en-US" sz="3181" dirty="0">
                <a:solidFill>
                  <a:srgbClr val="004A74"/>
                </a:solidFill>
                <a:latin typeface="Futura"/>
              </a:rPr>
              <a:t> exercitation </a:t>
            </a:r>
            <a:r>
              <a:rPr lang="en-US" sz="3181" dirty="0" err="1">
                <a:solidFill>
                  <a:srgbClr val="004A74"/>
                </a:solidFill>
                <a:latin typeface="Futura"/>
              </a:rPr>
              <a:t>ullamco</a:t>
            </a:r>
            <a:r>
              <a:rPr lang="en-US" sz="3181" dirty="0">
                <a:solidFill>
                  <a:srgbClr val="004A74"/>
                </a:solidFill>
                <a:latin typeface="Futura"/>
              </a:rPr>
              <a:t> </a:t>
            </a:r>
            <a:r>
              <a:rPr lang="en-US" sz="3181" dirty="0" err="1">
                <a:solidFill>
                  <a:srgbClr val="004A74"/>
                </a:solidFill>
                <a:latin typeface="Futura"/>
              </a:rPr>
              <a:t>laboris</a:t>
            </a:r>
            <a:r>
              <a:rPr lang="en-US" sz="3181" dirty="0">
                <a:solidFill>
                  <a:srgbClr val="004A74"/>
                </a:solidFill>
                <a:latin typeface="Futura"/>
              </a:rPr>
              <a:t> nisi </a:t>
            </a:r>
            <a:r>
              <a:rPr lang="en-US" sz="3181" dirty="0" err="1">
                <a:solidFill>
                  <a:srgbClr val="004A74"/>
                </a:solidFill>
                <a:latin typeface="Futura"/>
              </a:rPr>
              <a:t>ut</a:t>
            </a:r>
            <a:r>
              <a:rPr lang="en-US" sz="3181" dirty="0">
                <a:solidFill>
                  <a:srgbClr val="004A74"/>
                </a:solidFill>
                <a:latin typeface="Futura"/>
              </a:rPr>
              <a:t> </a:t>
            </a:r>
            <a:r>
              <a:rPr lang="en-US" sz="3181" dirty="0" err="1">
                <a:solidFill>
                  <a:srgbClr val="004A74"/>
                </a:solidFill>
                <a:latin typeface="Futura"/>
              </a:rPr>
              <a:t>aliquip</a:t>
            </a:r>
            <a:r>
              <a:rPr lang="en-US" sz="3181" dirty="0">
                <a:solidFill>
                  <a:srgbClr val="004A74"/>
                </a:solidFill>
                <a:latin typeface="Futura"/>
              </a:rPr>
              <a:t> ex </a:t>
            </a:r>
            <a:r>
              <a:rPr lang="en-US" sz="3181" dirty="0" err="1">
                <a:solidFill>
                  <a:srgbClr val="004A74"/>
                </a:solidFill>
                <a:latin typeface="Futura"/>
              </a:rPr>
              <a:t>ea</a:t>
            </a:r>
            <a:r>
              <a:rPr lang="en-US" sz="3181" dirty="0">
                <a:solidFill>
                  <a:srgbClr val="004A74"/>
                </a:solidFill>
                <a:latin typeface="Futura"/>
              </a:rPr>
              <a:t> </a:t>
            </a:r>
            <a:r>
              <a:rPr lang="en-US" sz="3181" dirty="0" err="1">
                <a:solidFill>
                  <a:srgbClr val="004A74"/>
                </a:solidFill>
                <a:latin typeface="Futura"/>
              </a:rPr>
              <a:t>commodo</a:t>
            </a:r>
            <a:r>
              <a:rPr lang="en-US" sz="3181" dirty="0">
                <a:solidFill>
                  <a:srgbClr val="004A74"/>
                </a:solidFill>
                <a:latin typeface="Futura"/>
              </a:rPr>
              <a:t> </a:t>
            </a:r>
            <a:r>
              <a:rPr lang="en-US" sz="3181" dirty="0" err="1">
                <a:solidFill>
                  <a:srgbClr val="004A74"/>
                </a:solidFill>
                <a:latin typeface="Futura"/>
              </a:rPr>
              <a:t>consequat</a:t>
            </a:r>
            <a:r>
              <a:rPr lang="en-US" sz="3181" dirty="0">
                <a:solidFill>
                  <a:srgbClr val="004A74"/>
                </a:solidFill>
                <a:latin typeface="Futura"/>
              </a:rPr>
              <a:t>.</a:t>
            </a:r>
          </a:p>
        </p:txBody>
      </p:sp>
      <p:sp>
        <p:nvSpPr>
          <p:cNvPr id="5" name="TextBox 5"/>
          <p:cNvSpPr txBox="1"/>
          <p:nvPr/>
        </p:nvSpPr>
        <p:spPr>
          <a:xfrm>
            <a:off x="10458450" y="2704678"/>
            <a:ext cx="6624715" cy="3976852"/>
          </a:xfrm>
          <a:prstGeom prst="rect">
            <a:avLst/>
          </a:prstGeom>
        </p:spPr>
        <p:txBody>
          <a:bodyPr lIns="0" tIns="0" rIns="0" bIns="0" rtlCol="0" anchor="t">
            <a:spAutoFit/>
          </a:bodyPr>
          <a:lstStyle/>
          <a:p>
            <a:pPr algn="l">
              <a:lnSpc>
                <a:spcPts val="4453"/>
              </a:lnSpc>
              <a:spcBef>
                <a:spcPct val="0"/>
              </a:spcBef>
            </a:pPr>
            <a:r>
              <a:rPr lang="en-US" sz="3181">
                <a:solidFill>
                  <a:srgbClr val="004A74"/>
                </a:solidFill>
                <a:latin typeface="Futura"/>
              </a:rPr>
              <a:t>Lorem ipsum dolor sit amet, consectetur adipiscing elit, sed do eiusmod tempor incididunt ut labore et dolore magna aliqua. Ut enim ad minim veniam, quis nostrud exercitation ullamco laboris nisi ut aliquip ex ea commodo consequat.</a:t>
            </a:r>
          </a:p>
        </p:txBody>
      </p:sp>
      <p:sp>
        <p:nvSpPr>
          <p:cNvPr id="6" name="AutoShape 6"/>
          <p:cNvSpPr/>
          <p:nvPr/>
        </p:nvSpPr>
        <p:spPr>
          <a:xfrm flipV="1">
            <a:off x="9148762" y="1541489"/>
            <a:ext cx="0" cy="6492240"/>
          </a:xfrm>
          <a:prstGeom prst="line">
            <a:avLst/>
          </a:prstGeom>
          <a:ln w="9525" cap="flat">
            <a:solidFill>
              <a:srgbClr val="004A74"/>
            </a:solidFill>
            <a:prstDash val="solid"/>
            <a:headEnd type="none" w="sm" len="sm"/>
            <a:tailEnd type="none" w="sm" len="sm"/>
          </a:ln>
        </p:spPr>
        <p:txBody>
          <a:bodyPr/>
          <a:lstStyle/>
          <a:p>
            <a:endParaRPr lang="it-IT"/>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928168" y="2562868"/>
            <a:ext cx="6760926" cy="2552700"/>
          </a:xfrm>
          <a:prstGeom prst="rect">
            <a:avLst/>
          </a:prstGeom>
        </p:spPr>
        <p:txBody>
          <a:bodyPr lIns="0" tIns="0" rIns="0" bIns="0" rtlCol="0" anchor="t">
            <a:spAutoFit/>
          </a:bodyPr>
          <a:lstStyle/>
          <a:p>
            <a:pPr marL="0" lvl="0" indent="0" algn="l">
              <a:lnSpc>
                <a:spcPts val="9480"/>
              </a:lnSpc>
              <a:spcBef>
                <a:spcPct val="0"/>
              </a:spcBef>
            </a:pPr>
            <a:r>
              <a:rPr lang="en-US" sz="7900" dirty="0">
                <a:solidFill>
                  <a:srgbClr val="004A74"/>
                </a:solidFill>
                <a:latin typeface="Futura Bold Italics"/>
              </a:rPr>
              <a:t>WRITE YOUR TITLE</a:t>
            </a:r>
          </a:p>
        </p:txBody>
      </p:sp>
      <p:sp>
        <p:nvSpPr>
          <p:cNvPr id="3" name="TextBox 3"/>
          <p:cNvSpPr txBox="1"/>
          <p:nvPr/>
        </p:nvSpPr>
        <p:spPr>
          <a:xfrm>
            <a:off x="1928168" y="5658360"/>
            <a:ext cx="6472257" cy="1598295"/>
          </a:xfrm>
          <a:prstGeom prst="rect">
            <a:avLst/>
          </a:prstGeom>
        </p:spPr>
        <p:txBody>
          <a:bodyPr lIns="0" tIns="0" rIns="0" bIns="0" rtlCol="0" anchor="t">
            <a:spAutoFit/>
          </a:bodyPr>
          <a:lstStyle/>
          <a:p>
            <a:pPr algn="l">
              <a:lnSpc>
                <a:spcPts val="4199"/>
              </a:lnSpc>
            </a:pPr>
            <a:r>
              <a:rPr lang="en-US" sz="2799">
                <a:solidFill>
                  <a:srgbClr val="004A74"/>
                </a:solidFill>
                <a:latin typeface="Futura"/>
              </a:rPr>
              <a:t>Lorem ipsum dolor sit amet, consectetur adipiscing elit, sed do eiusmod tempor incididunt ut labore et dolore magna </a:t>
            </a:r>
          </a:p>
        </p:txBody>
      </p:sp>
      <p:pic>
        <p:nvPicPr>
          <p:cNvPr id="4" name="Picture 4"/>
          <p:cNvPicPr>
            <a:picLocks noChangeAspect="1"/>
          </p:cNvPicPr>
          <p:nvPr/>
        </p:nvPicPr>
        <p:blipFill>
          <a:blip r:embed="rId2"/>
          <a:stretch>
            <a:fillRect/>
          </a:stretch>
        </p:blipFill>
        <p:spPr>
          <a:xfrm>
            <a:off x="9569546" y="404925"/>
            <a:ext cx="7414061" cy="7485301"/>
          </a:xfrm>
          <a:prstGeom prst="rect">
            <a:avLst/>
          </a:prstGeom>
        </p:spPr>
      </p:pic>
      <p:sp>
        <p:nvSpPr>
          <p:cNvPr id="5" name="Freeform 5"/>
          <p:cNvSpPr/>
          <p:nvPr/>
        </p:nvSpPr>
        <p:spPr>
          <a:xfrm>
            <a:off x="0" y="8957528"/>
            <a:ext cx="18288000" cy="1329472"/>
          </a:xfrm>
          <a:custGeom>
            <a:avLst/>
            <a:gdLst/>
            <a:ahLst/>
            <a:cxnLst/>
            <a:rect l="l" t="t" r="r" b="b"/>
            <a:pathLst>
              <a:path w="18288000" h="1329472">
                <a:moveTo>
                  <a:pt x="0" y="0"/>
                </a:moveTo>
                <a:lnTo>
                  <a:pt x="18288000" y="0"/>
                </a:lnTo>
                <a:lnTo>
                  <a:pt x="18288000" y="1329472"/>
                </a:lnTo>
                <a:lnTo>
                  <a:pt x="0" y="1329472"/>
                </a:lnTo>
                <a:lnTo>
                  <a:pt x="0" y="0"/>
                </a:lnTo>
                <a:close/>
              </a:path>
            </a:pathLst>
          </a:custGeom>
          <a:blipFill>
            <a:blip r:embed="rId3"/>
            <a:stretch>
              <a:fillRect t="-673765"/>
            </a:stretch>
          </a:blipFill>
        </p:spPr>
        <p:txBody>
          <a:bodyPr/>
          <a:lstStyle/>
          <a:p>
            <a:endParaRPr lang="it-IT"/>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339121" y="2189060"/>
            <a:ext cx="3290345" cy="5908879"/>
            <a:chOff x="0" y="0"/>
            <a:chExt cx="4387127" cy="7878506"/>
          </a:xfrm>
        </p:grpSpPr>
        <p:pic>
          <p:nvPicPr>
            <p:cNvPr id="3" name="Picture 3"/>
            <p:cNvPicPr>
              <a:picLocks noChangeAspect="1"/>
            </p:cNvPicPr>
            <p:nvPr/>
          </p:nvPicPr>
          <p:blipFill>
            <a:blip r:embed="rId2"/>
            <a:srcRect l="8210" r="8210"/>
            <a:stretch>
              <a:fillRect/>
            </a:stretch>
          </p:blipFill>
          <p:spPr>
            <a:xfrm>
              <a:off x="0" y="0"/>
              <a:ext cx="4387127" cy="7878506"/>
            </a:xfrm>
            <a:prstGeom prst="rect">
              <a:avLst/>
            </a:prstGeom>
          </p:spPr>
        </p:pic>
      </p:grpSp>
      <p:grpSp>
        <p:nvGrpSpPr>
          <p:cNvPr id="4" name="Group 4"/>
          <p:cNvGrpSpPr/>
          <p:nvPr/>
        </p:nvGrpSpPr>
        <p:grpSpPr>
          <a:xfrm>
            <a:off x="12947146" y="2189060"/>
            <a:ext cx="3290345" cy="5908879"/>
            <a:chOff x="0" y="0"/>
            <a:chExt cx="4387127" cy="7878506"/>
          </a:xfrm>
        </p:grpSpPr>
        <p:pic>
          <p:nvPicPr>
            <p:cNvPr id="5" name="Picture 5"/>
            <p:cNvPicPr>
              <a:picLocks noChangeAspect="1"/>
            </p:cNvPicPr>
            <p:nvPr/>
          </p:nvPicPr>
          <p:blipFill>
            <a:blip r:embed="rId3"/>
            <a:srcRect l="21947" r="21947"/>
            <a:stretch>
              <a:fillRect/>
            </a:stretch>
          </p:blipFill>
          <p:spPr>
            <a:xfrm>
              <a:off x="0" y="0"/>
              <a:ext cx="4387127" cy="7878506"/>
            </a:xfrm>
            <a:prstGeom prst="rect">
              <a:avLst/>
            </a:prstGeom>
          </p:spPr>
        </p:pic>
      </p:grpSp>
      <p:sp>
        <p:nvSpPr>
          <p:cNvPr id="6" name="TextBox 6"/>
          <p:cNvSpPr txBox="1"/>
          <p:nvPr/>
        </p:nvSpPr>
        <p:spPr>
          <a:xfrm>
            <a:off x="2050509" y="2036660"/>
            <a:ext cx="6484602" cy="2390334"/>
          </a:xfrm>
          <a:prstGeom prst="rect">
            <a:avLst/>
          </a:prstGeom>
        </p:spPr>
        <p:txBody>
          <a:bodyPr wrap="square" lIns="0" tIns="0" rIns="0" bIns="0" rtlCol="0" anchor="t">
            <a:spAutoFit/>
          </a:bodyPr>
          <a:lstStyle/>
          <a:p>
            <a:pPr marL="0" lvl="0" indent="0" algn="l">
              <a:lnSpc>
                <a:spcPts val="9480"/>
              </a:lnSpc>
              <a:spcBef>
                <a:spcPct val="0"/>
              </a:spcBef>
            </a:pPr>
            <a:r>
              <a:rPr lang="en-US" sz="7900" dirty="0">
                <a:solidFill>
                  <a:srgbClr val="004A74"/>
                </a:solidFill>
                <a:latin typeface="Futura Bold Italics"/>
              </a:rPr>
              <a:t>WRITE YOUR TITLE</a:t>
            </a:r>
          </a:p>
        </p:txBody>
      </p:sp>
      <p:sp>
        <p:nvSpPr>
          <p:cNvPr id="7" name="TextBox 7"/>
          <p:cNvSpPr txBox="1"/>
          <p:nvPr/>
        </p:nvSpPr>
        <p:spPr>
          <a:xfrm>
            <a:off x="2050509" y="5010150"/>
            <a:ext cx="6484602" cy="2250231"/>
          </a:xfrm>
          <a:prstGeom prst="rect">
            <a:avLst/>
          </a:prstGeom>
        </p:spPr>
        <p:txBody>
          <a:bodyPr lIns="0" tIns="0" rIns="0" bIns="0" rtlCol="0" anchor="t">
            <a:spAutoFit/>
          </a:bodyPr>
          <a:lstStyle/>
          <a:p>
            <a:pPr algn="l">
              <a:lnSpc>
                <a:spcPts val="4453"/>
              </a:lnSpc>
              <a:spcBef>
                <a:spcPct val="0"/>
              </a:spcBef>
            </a:pPr>
            <a:r>
              <a:rPr lang="en-US" sz="2800" dirty="0">
                <a:solidFill>
                  <a:srgbClr val="004A74"/>
                </a:solidFill>
                <a:latin typeface="Futura"/>
              </a:rPr>
              <a:t>Lorem ipsum dolor sit </a:t>
            </a:r>
            <a:r>
              <a:rPr lang="en-US" sz="2800" dirty="0" err="1">
                <a:solidFill>
                  <a:srgbClr val="004A74"/>
                </a:solidFill>
                <a:latin typeface="Futura"/>
              </a:rPr>
              <a:t>amet</a:t>
            </a:r>
            <a:r>
              <a:rPr lang="en-US" sz="2800" dirty="0">
                <a:solidFill>
                  <a:srgbClr val="004A74"/>
                </a:solidFill>
                <a:latin typeface="Futura"/>
              </a:rPr>
              <a:t>, </a:t>
            </a:r>
            <a:r>
              <a:rPr lang="en-US" sz="2800" dirty="0" err="1">
                <a:solidFill>
                  <a:srgbClr val="004A74"/>
                </a:solidFill>
                <a:latin typeface="Futura"/>
              </a:rPr>
              <a:t>consectetur</a:t>
            </a:r>
            <a:r>
              <a:rPr lang="en-US" sz="2800" dirty="0">
                <a:solidFill>
                  <a:srgbClr val="004A74"/>
                </a:solidFill>
                <a:latin typeface="Futura"/>
              </a:rPr>
              <a:t> </a:t>
            </a:r>
            <a:r>
              <a:rPr lang="en-US" sz="2800" dirty="0" err="1">
                <a:solidFill>
                  <a:srgbClr val="004A74"/>
                </a:solidFill>
                <a:latin typeface="Futura"/>
              </a:rPr>
              <a:t>adipiscing</a:t>
            </a:r>
            <a:r>
              <a:rPr lang="en-US" sz="2800" dirty="0">
                <a:solidFill>
                  <a:srgbClr val="004A74"/>
                </a:solidFill>
                <a:latin typeface="Futura"/>
              </a:rPr>
              <a:t> </a:t>
            </a:r>
            <a:r>
              <a:rPr lang="en-US" sz="2800" dirty="0" err="1">
                <a:solidFill>
                  <a:srgbClr val="004A74"/>
                </a:solidFill>
                <a:latin typeface="Futura"/>
              </a:rPr>
              <a:t>elit</a:t>
            </a:r>
            <a:r>
              <a:rPr lang="en-US" sz="2800" dirty="0">
                <a:solidFill>
                  <a:srgbClr val="004A74"/>
                </a:solidFill>
                <a:latin typeface="Futura"/>
              </a:rPr>
              <a:t>, sed do </a:t>
            </a:r>
            <a:r>
              <a:rPr lang="en-US" sz="2800" dirty="0" err="1">
                <a:solidFill>
                  <a:srgbClr val="004A74"/>
                </a:solidFill>
                <a:latin typeface="Futura"/>
              </a:rPr>
              <a:t>eiusmod</a:t>
            </a:r>
            <a:r>
              <a:rPr lang="en-US" sz="2800" dirty="0">
                <a:solidFill>
                  <a:srgbClr val="004A74"/>
                </a:solidFill>
                <a:latin typeface="Futura"/>
              </a:rPr>
              <a:t> </a:t>
            </a:r>
            <a:r>
              <a:rPr lang="en-US" sz="2800" dirty="0" err="1">
                <a:solidFill>
                  <a:srgbClr val="004A74"/>
                </a:solidFill>
                <a:latin typeface="Futura"/>
              </a:rPr>
              <a:t>tempor</a:t>
            </a:r>
            <a:r>
              <a:rPr lang="en-US" sz="2800" dirty="0">
                <a:solidFill>
                  <a:srgbClr val="004A74"/>
                </a:solidFill>
                <a:latin typeface="Futura"/>
              </a:rPr>
              <a:t> </a:t>
            </a:r>
            <a:r>
              <a:rPr lang="en-US" sz="2800" dirty="0" err="1">
                <a:solidFill>
                  <a:srgbClr val="004A74"/>
                </a:solidFill>
                <a:latin typeface="Futura"/>
              </a:rPr>
              <a:t>incididunt</a:t>
            </a:r>
            <a:r>
              <a:rPr lang="en-US" sz="2800" dirty="0">
                <a:solidFill>
                  <a:srgbClr val="004A74"/>
                </a:solidFill>
                <a:latin typeface="Futura"/>
              </a:rPr>
              <a:t> </a:t>
            </a:r>
            <a:r>
              <a:rPr lang="en-US" sz="2800" dirty="0" err="1">
                <a:solidFill>
                  <a:srgbClr val="004A74"/>
                </a:solidFill>
                <a:latin typeface="Futura"/>
              </a:rPr>
              <a:t>ut</a:t>
            </a:r>
            <a:r>
              <a:rPr lang="en-US" sz="2800" dirty="0">
                <a:solidFill>
                  <a:srgbClr val="004A74"/>
                </a:solidFill>
                <a:latin typeface="Futura"/>
              </a:rPr>
              <a:t> labore et dolore magna </a:t>
            </a:r>
            <a:r>
              <a:rPr lang="en-US" sz="2800" dirty="0" err="1">
                <a:solidFill>
                  <a:srgbClr val="004A74"/>
                </a:solidFill>
                <a:latin typeface="Futura"/>
              </a:rPr>
              <a:t>aliqua</a:t>
            </a:r>
            <a:r>
              <a:rPr lang="en-US" sz="2800" dirty="0">
                <a:solidFill>
                  <a:srgbClr val="004A74"/>
                </a:solidFill>
                <a:latin typeface="Futura"/>
              </a:rPr>
              <a:t>.</a:t>
            </a:r>
          </a:p>
        </p:txBody>
      </p:sp>
      <p:sp>
        <p:nvSpPr>
          <p:cNvPr id="8" name="Freeform 8"/>
          <p:cNvSpPr/>
          <p:nvPr/>
        </p:nvSpPr>
        <p:spPr>
          <a:xfrm>
            <a:off x="0" y="8957528"/>
            <a:ext cx="18288000" cy="1329472"/>
          </a:xfrm>
          <a:custGeom>
            <a:avLst/>
            <a:gdLst/>
            <a:ahLst/>
            <a:cxnLst/>
            <a:rect l="l" t="t" r="r" b="b"/>
            <a:pathLst>
              <a:path w="18288000" h="1329472">
                <a:moveTo>
                  <a:pt x="0" y="0"/>
                </a:moveTo>
                <a:lnTo>
                  <a:pt x="18288000" y="0"/>
                </a:lnTo>
                <a:lnTo>
                  <a:pt x="18288000" y="1329472"/>
                </a:lnTo>
                <a:lnTo>
                  <a:pt x="0" y="1329472"/>
                </a:lnTo>
                <a:lnTo>
                  <a:pt x="0" y="0"/>
                </a:lnTo>
                <a:close/>
              </a:path>
            </a:pathLst>
          </a:custGeom>
          <a:blipFill>
            <a:blip r:embed="rId4"/>
            <a:stretch>
              <a:fillRect t="-673765"/>
            </a:stretch>
          </a:blipFill>
        </p:spPr>
        <p:txBody>
          <a:bodyPr/>
          <a:lstStyle/>
          <a:p>
            <a:endParaRPr lang="it-IT"/>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514853"/>
            <a:ext cx="16230600" cy="1352550"/>
          </a:xfrm>
          <a:prstGeom prst="rect">
            <a:avLst/>
          </a:prstGeom>
        </p:spPr>
        <p:txBody>
          <a:bodyPr lIns="0" tIns="0" rIns="0" bIns="0" rtlCol="0" anchor="t">
            <a:spAutoFit/>
          </a:bodyPr>
          <a:lstStyle/>
          <a:p>
            <a:pPr marL="0" lvl="0" indent="0" algn="ctr">
              <a:lnSpc>
                <a:spcPts val="9480"/>
              </a:lnSpc>
              <a:spcBef>
                <a:spcPct val="0"/>
              </a:spcBef>
            </a:pPr>
            <a:r>
              <a:rPr lang="en-US" sz="7900">
                <a:solidFill>
                  <a:srgbClr val="004A74"/>
                </a:solidFill>
                <a:latin typeface="Futura Bold Italics"/>
              </a:rPr>
              <a:t>TITLE</a:t>
            </a:r>
          </a:p>
        </p:txBody>
      </p:sp>
      <p:sp>
        <p:nvSpPr>
          <p:cNvPr id="3" name="TextBox 3"/>
          <p:cNvSpPr txBox="1"/>
          <p:nvPr/>
        </p:nvSpPr>
        <p:spPr>
          <a:xfrm>
            <a:off x="1483131" y="4783987"/>
            <a:ext cx="3157766" cy="605059"/>
          </a:xfrm>
          <a:prstGeom prst="rect">
            <a:avLst/>
          </a:prstGeom>
        </p:spPr>
        <p:txBody>
          <a:bodyPr lIns="0" tIns="0" rIns="0" bIns="0" rtlCol="0" anchor="t">
            <a:spAutoFit/>
          </a:bodyPr>
          <a:lstStyle/>
          <a:p>
            <a:pPr marL="0" lvl="0" indent="0" algn="ctr">
              <a:lnSpc>
                <a:spcPts val="4255"/>
              </a:lnSpc>
              <a:spcBef>
                <a:spcPct val="0"/>
              </a:spcBef>
            </a:pPr>
            <a:r>
              <a:rPr lang="en-US" sz="3546" u="none">
                <a:solidFill>
                  <a:srgbClr val="004A74"/>
                </a:solidFill>
                <a:latin typeface="Futura Bold Italics"/>
              </a:rPr>
              <a:t>3 / 6</a:t>
            </a:r>
          </a:p>
        </p:txBody>
      </p:sp>
      <p:sp>
        <p:nvSpPr>
          <p:cNvPr id="4" name="TextBox 4"/>
          <p:cNvSpPr txBox="1"/>
          <p:nvPr/>
        </p:nvSpPr>
        <p:spPr>
          <a:xfrm>
            <a:off x="1483131" y="5675980"/>
            <a:ext cx="3157766" cy="223919"/>
          </a:xfrm>
          <a:prstGeom prst="rect">
            <a:avLst/>
          </a:prstGeom>
        </p:spPr>
        <p:txBody>
          <a:bodyPr lIns="0" tIns="0" rIns="0" bIns="0" rtlCol="0" anchor="t">
            <a:spAutoFit/>
          </a:bodyPr>
          <a:lstStyle/>
          <a:p>
            <a:pPr marL="0" lvl="0" indent="0" algn="ctr">
              <a:lnSpc>
                <a:spcPts val="1629"/>
              </a:lnSpc>
              <a:spcBef>
                <a:spcPct val="0"/>
              </a:spcBef>
            </a:pPr>
            <a:r>
              <a:rPr lang="en-US" sz="1163">
                <a:solidFill>
                  <a:srgbClr val="004A74"/>
                </a:solidFill>
                <a:latin typeface="Futura"/>
              </a:rPr>
              <a:t>Write here</a:t>
            </a:r>
          </a:p>
        </p:txBody>
      </p:sp>
      <p:pic>
        <p:nvPicPr>
          <p:cNvPr id="5" name="Picture 5"/>
          <p:cNvPicPr>
            <a:picLocks noChangeAspect="1"/>
          </p:cNvPicPr>
          <p:nvPr/>
        </p:nvPicPr>
        <p:blipFill>
          <a:blip r:embed="rId2"/>
          <a:stretch>
            <a:fillRect/>
          </a:stretch>
        </p:blipFill>
        <p:spPr>
          <a:xfrm>
            <a:off x="1618180" y="3940609"/>
            <a:ext cx="2887668" cy="904219"/>
          </a:xfrm>
          <a:prstGeom prst="rect">
            <a:avLst/>
          </a:prstGeom>
        </p:spPr>
      </p:pic>
      <p:sp>
        <p:nvSpPr>
          <p:cNvPr id="6" name="Freeform 6"/>
          <p:cNvSpPr/>
          <p:nvPr/>
        </p:nvSpPr>
        <p:spPr>
          <a:xfrm>
            <a:off x="0" y="8957528"/>
            <a:ext cx="18288000" cy="1329472"/>
          </a:xfrm>
          <a:custGeom>
            <a:avLst/>
            <a:gdLst/>
            <a:ahLst/>
            <a:cxnLst/>
            <a:rect l="l" t="t" r="r" b="b"/>
            <a:pathLst>
              <a:path w="18288000" h="1329472">
                <a:moveTo>
                  <a:pt x="0" y="0"/>
                </a:moveTo>
                <a:lnTo>
                  <a:pt x="18288000" y="0"/>
                </a:lnTo>
                <a:lnTo>
                  <a:pt x="18288000" y="1329472"/>
                </a:lnTo>
                <a:lnTo>
                  <a:pt x="0" y="1329472"/>
                </a:lnTo>
                <a:lnTo>
                  <a:pt x="0" y="0"/>
                </a:lnTo>
                <a:close/>
              </a:path>
            </a:pathLst>
          </a:custGeom>
          <a:blipFill>
            <a:blip r:embed="rId3"/>
            <a:stretch>
              <a:fillRect t="-673765"/>
            </a:stretch>
          </a:blipFill>
        </p:spPr>
        <p:txBody>
          <a:bodyPr/>
          <a:lstStyle/>
          <a:p>
            <a:endParaRPr lang="it-IT"/>
          </a:p>
        </p:txBody>
      </p:sp>
      <p:sp>
        <p:nvSpPr>
          <p:cNvPr id="7" name="TextBox 7"/>
          <p:cNvSpPr txBox="1"/>
          <p:nvPr/>
        </p:nvSpPr>
        <p:spPr>
          <a:xfrm>
            <a:off x="7565117" y="4760341"/>
            <a:ext cx="3157766" cy="605059"/>
          </a:xfrm>
          <a:prstGeom prst="rect">
            <a:avLst/>
          </a:prstGeom>
        </p:spPr>
        <p:txBody>
          <a:bodyPr lIns="0" tIns="0" rIns="0" bIns="0" rtlCol="0" anchor="t">
            <a:spAutoFit/>
          </a:bodyPr>
          <a:lstStyle/>
          <a:p>
            <a:pPr marL="0" lvl="0" indent="0" algn="ctr">
              <a:lnSpc>
                <a:spcPts val="4255"/>
              </a:lnSpc>
              <a:spcBef>
                <a:spcPct val="0"/>
              </a:spcBef>
            </a:pPr>
            <a:r>
              <a:rPr lang="en-US" sz="3546">
                <a:solidFill>
                  <a:srgbClr val="004A74"/>
                </a:solidFill>
                <a:latin typeface="Futura Bold Italics"/>
              </a:rPr>
              <a:t>2 / 6</a:t>
            </a:r>
          </a:p>
        </p:txBody>
      </p:sp>
      <p:sp>
        <p:nvSpPr>
          <p:cNvPr id="8" name="TextBox 8"/>
          <p:cNvSpPr txBox="1"/>
          <p:nvPr/>
        </p:nvSpPr>
        <p:spPr>
          <a:xfrm>
            <a:off x="7565117" y="5652334"/>
            <a:ext cx="3157766" cy="223919"/>
          </a:xfrm>
          <a:prstGeom prst="rect">
            <a:avLst/>
          </a:prstGeom>
        </p:spPr>
        <p:txBody>
          <a:bodyPr lIns="0" tIns="0" rIns="0" bIns="0" rtlCol="0" anchor="t">
            <a:spAutoFit/>
          </a:bodyPr>
          <a:lstStyle/>
          <a:p>
            <a:pPr marL="0" lvl="0" indent="0" algn="ctr">
              <a:lnSpc>
                <a:spcPts val="1629"/>
              </a:lnSpc>
              <a:spcBef>
                <a:spcPct val="0"/>
              </a:spcBef>
            </a:pPr>
            <a:r>
              <a:rPr lang="en-US" sz="1163">
                <a:solidFill>
                  <a:srgbClr val="004A74"/>
                </a:solidFill>
                <a:latin typeface="Futura"/>
              </a:rPr>
              <a:t>Write here</a:t>
            </a:r>
          </a:p>
        </p:txBody>
      </p:sp>
      <p:pic>
        <p:nvPicPr>
          <p:cNvPr id="9" name="Picture 9"/>
          <p:cNvPicPr>
            <a:picLocks noChangeAspect="1"/>
          </p:cNvPicPr>
          <p:nvPr/>
        </p:nvPicPr>
        <p:blipFill>
          <a:blip r:embed="rId4"/>
          <a:stretch>
            <a:fillRect/>
          </a:stretch>
        </p:blipFill>
        <p:spPr>
          <a:xfrm>
            <a:off x="7700166" y="3916963"/>
            <a:ext cx="2887668" cy="904219"/>
          </a:xfrm>
          <a:prstGeom prst="rect">
            <a:avLst/>
          </a:prstGeom>
        </p:spPr>
      </p:pic>
      <p:sp>
        <p:nvSpPr>
          <p:cNvPr id="10" name="TextBox 10"/>
          <p:cNvSpPr txBox="1"/>
          <p:nvPr/>
        </p:nvSpPr>
        <p:spPr>
          <a:xfrm>
            <a:off x="13647103" y="4736695"/>
            <a:ext cx="3157766" cy="605059"/>
          </a:xfrm>
          <a:prstGeom prst="rect">
            <a:avLst/>
          </a:prstGeom>
        </p:spPr>
        <p:txBody>
          <a:bodyPr lIns="0" tIns="0" rIns="0" bIns="0" rtlCol="0" anchor="t">
            <a:spAutoFit/>
          </a:bodyPr>
          <a:lstStyle/>
          <a:p>
            <a:pPr marL="0" lvl="0" indent="0" algn="ctr">
              <a:lnSpc>
                <a:spcPts val="4255"/>
              </a:lnSpc>
              <a:spcBef>
                <a:spcPct val="0"/>
              </a:spcBef>
            </a:pPr>
            <a:r>
              <a:rPr lang="en-US" sz="3546">
                <a:solidFill>
                  <a:srgbClr val="004A74"/>
                </a:solidFill>
                <a:latin typeface="Futura Bold Italics"/>
              </a:rPr>
              <a:t>5</a:t>
            </a:r>
            <a:r>
              <a:rPr lang="en-US" sz="3546" u="none">
                <a:solidFill>
                  <a:srgbClr val="004A74"/>
                </a:solidFill>
                <a:latin typeface="Futura Bold Italics"/>
              </a:rPr>
              <a:t> / 6</a:t>
            </a:r>
          </a:p>
        </p:txBody>
      </p:sp>
      <p:sp>
        <p:nvSpPr>
          <p:cNvPr id="11" name="TextBox 11"/>
          <p:cNvSpPr txBox="1"/>
          <p:nvPr/>
        </p:nvSpPr>
        <p:spPr>
          <a:xfrm>
            <a:off x="13647103" y="5628688"/>
            <a:ext cx="3157766" cy="223919"/>
          </a:xfrm>
          <a:prstGeom prst="rect">
            <a:avLst/>
          </a:prstGeom>
        </p:spPr>
        <p:txBody>
          <a:bodyPr lIns="0" tIns="0" rIns="0" bIns="0" rtlCol="0" anchor="t">
            <a:spAutoFit/>
          </a:bodyPr>
          <a:lstStyle/>
          <a:p>
            <a:pPr marL="0" lvl="0" indent="0" algn="ctr">
              <a:lnSpc>
                <a:spcPts val="1629"/>
              </a:lnSpc>
              <a:spcBef>
                <a:spcPct val="0"/>
              </a:spcBef>
            </a:pPr>
            <a:r>
              <a:rPr lang="en-US" sz="1163">
                <a:solidFill>
                  <a:srgbClr val="004A74"/>
                </a:solidFill>
                <a:latin typeface="Futura"/>
              </a:rPr>
              <a:t>Write here</a:t>
            </a:r>
          </a:p>
        </p:txBody>
      </p:sp>
      <p:pic>
        <p:nvPicPr>
          <p:cNvPr id="12" name="Picture 12"/>
          <p:cNvPicPr>
            <a:picLocks noChangeAspect="1"/>
          </p:cNvPicPr>
          <p:nvPr/>
        </p:nvPicPr>
        <p:blipFill>
          <a:blip r:embed="rId5"/>
          <a:stretch>
            <a:fillRect/>
          </a:stretch>
        </p:blipFill>
        <p:spPr>
          <a:xfrm>
            <a:off x="13782152" y="3893317"/>
            <a:ext cx="2887668" cy="90421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957528"/>
            <a:ext cx="18288000" cy="1329472"/>
          </a:xfrm>
          <a:custGeom>
            <a:avLst/>
            <a:gdLst/>
            <a:ahLst/>
            <a:cxnLst/>
            <a:rect l="l" t="t" r="r" b="b"/>
            <a:pathLst>
              <a:path w="18288000" h="1329472">
                <a:moveTo>
                  <a:pt x="0" y="0"/>
                </a:moveTo>
                <a:lnTo>
                  <a:pt x="18288000" y="0"/>
                </a:lnTo>
                <a:lnTo>
                  <a:pt x="18288000" y="1329472"/>
                </a:lnTo>
                <a:lnTo>
                  <a:pt x="0" y="1329472"/>
                </a:lnTo>
                <a:lnTo>
                  <a:pt x="0" y="0"/>
                </a:lnTo>
                <a:close/>
              </a:path>
            </a:pathLst>
          </a:custGeom>
          <a:blipFill>
            <a:blip r:embed="rId2"/>
            <a:stretch>
              <a:fillRect t="-673765"/>
            </a:stretch>
          </a:blipFill>
        </p:spPr>
        <p:txBody>
          <a:bodyPr/>
          <a:lstStyle/>
          <a:p>
            <a:endParaRPr lang="it-IT"/>
          </a:p>
        </p:txBody>
      </p:sp>
      <p:sp>
        <p:nvSpPr>
          <p:cNvPr id="3" name="TextBox 3"/>
          <p:cNvSpPr txBox="1"/>
          <p:nvPr/>
        </p:nvSpPr>
        <p:spPr>
          <a:xfrm>
            <a:off x="-413117" y="2080231"/>
            <a:ext cx="9296400" cy="2857321"/>
          </a:xfrm>
          <a:prstGeom prst="rect">
            <a:avLst/>
          </a:prstGeom>
        </p:spPr>
        <p:txBody>
          <a:bodyPr wrap="square" lIns="0" tIns="0" rIns="0" bIns="0" rtlCol="0" anchor="t">
            <a:spAutoFit/>
          </a:bodyPr>
          <a:lstStyle/>
          <a:p>
            <a:pPr algn="ctr">
              <a:lnSpc>
                <a:spcPts val="23914"/>
              </a:lnSpc>
              <a:spcBef>
                <a:spcPct val="0"/>
              </a:spcBef>
            </a:pPr>
            <a:r>
              <a:rPr lang="en-US" sz="16500" dirty="0">
                <a:solidFill>
                  <a:srgbClr val="004A74"/>
                </a:solidFill>
                <a:latin typeface="Futura Bold Italics"/>
              </a:rPr>
              <a:t>TITLE</a:t>
            </a:r>
          </a:p>
        </p:txBody>
      </p:sp>
      <p:sp>
        <p:nvSpPr>
          <p:cNvPr id="4" name="TextBox 4"/>
          <p:cNvSpPr txBox="1"/>
          <p:nvPr/>
        </p:nvSpPr>
        <p:spPr>
          <a:xfrm>
            <a:off x="8159764" y="2644416"/>
            <a:ext cx="8385094" cy="1728952"/>
          </a:xfrm>
          <a:prstGeom prst="rect">
            <a:avLst/>
          </a:prstGeom>
        </p:spPr>
        <p:txBody>
          <a:bodyPr lIns="0" tIns="0" rIns="0" bIns="0" rtlCol="0" anchor="t">
            <a:spAutoFit/>
          </a:bodyPr>
          <a:lstStyle/>
          <a:p>
            <a:pPr algn="l">
              <a:lnSpc>
                <a:spcPts val="4453"/>
              </a:lnSpc>
              <a:spcBef>
                <a:spcPct val="0"/>
              </a:spcBef>
            </a:pPr>
            <a:r>
              <a:rPr lang="en-US" sz="3181">
                <a:solidFill>
                  <a:srgbClr val="004A74"/>
                </a:solidFill>
                <a:latin typeface="Futura"/>
              </a:rPr>
              <a:t>Lorem ipsum dolor sit amet, consectetur adipiscing elit, sed do eiusmod tempor incididunt ut labore et dolore magna aliqua.</a:t>
            </a:r>
          </a:p>
        </p:txBody>
      </p:sp>
      <p:sp>
        <p:nvSpPr>
          <p:cNvPr id="5" name="TextBox 5"/>
          <p:cNvSpPr txBox="1"/>
          <p:nvPr/>
        </p:nvSpPr>
        <p:spPr>
          <a:xfrm>
            <a:off x="1743141" y="5349746"/>
            <a:ext cx="14280285" cy="1728952"/>
          </a:xfrm>
          <a:prstGeom prst="rect">
            <a:avLst/>
          </a:prstGeom>
        </p:spPr>
        <p:txBody>
          <a:bodyPr lIns="0" tIns="0" rIns="0" bIns="0" rtlCol="0" anchor="t">
            <a:spAutoFit/>
          </a:bodyPr>
          <a:lstStyle/>
          <a:p>
            <a:pPr algn="l">
              <a:lnSpc>
                <a:spcPts val="4453"/>
              </a:lnSpc>
              <a:spcBef>
                <a:spcPct val="0"/>
              </a:spcBef>
            </a:pPr>
            <a:r>
              <a:rPr lang="en-US" sz="3181">
                <a:solidFill>
                  <a:srgbClr val="004A74"/>
                </a:solidFill>
                <a:latin typeface="Futura"/>
              </a:rPr>
              <a:t>Lorem ipsum dolor sit amet, consectetur adipiscing elit, sed do eiusmod tempor incididunt ut labore et dolore magna aliqua. Ut enim ad minim veniam, quis nostrud exercitation ullamco laboris nisi ut aliquip ex ea commodo consequat.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2543437"/>
            <a:ext cx="831315" cy="574309"/>
          </a:xfrm>
          <a:custGeom>
            <a:avLst/>
            <a:gdLst/>
            <a:ahLst/>
            <a:cxnLst/>
            <a:rect l="l" t="t" r="r" b="b"/>
            <a:pathLst>
              <a:path w="831315" h="574309">
                <a:moveTo>
                  <a:pt x="0" y="0"/>
                </a:moveTo>
                <a:lnTo>
                  <a:pt x="831315" y="0"/>
                </a:lnTo>
                <a:lnTo>
                  <a:pt x="831315" y="574309"/>
                </a:lnTo>
                <a:lnTo>
                  <a:pt x="0" y="5743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t-IT"/>
          </a:p>
        </p:txBody>
      </p:sp>
      <p:sp>
        <p:nvSpPr>
          <p:cNvPr id="3" name="TextBox 3"/>
          <p:cNvSpPr txBox="1"/>
          <p:nvPr/>
        </p:nvSpPr>
        <p:spPr>
          <a:xfrm>
            <a:off x="1028700" y="3607838"/>
            <a:ext cx="8435454" cy="1095375"/>
          </a:xfrm>
          <a:prstGeom prst="rect">
            <a:avLst/>
          </a:prstGeom>
        </p:spPr>
        <p:txBody>
          <a:bodyPr lIns="0" tIns="0" rIns="0" bIns="0" rtlCol="0" anchor="t">
            <a:spAutoFit/>
          </a:bodyPr>
          <a:lstStyle/>
          <a:p>
            <a:pPr marL="0" lvl="0" indent="0" algn="l">
              <a:lnSpc>
                <a:spcPts val="7679"/>
              </a:lnSpc>
              <a:spcBef>
                <a:spcPct val="0"/>
              </a:spcBef>
            </a:pPr>
            <a:r>
              <a:rPr lang="en-US" sz="6399">
                <a:solidFill>
                  <a:srgbClr val="004A74"/>
                </a:solidFill>
                <a:latin typeface="Futura Bold"/>
              </a:rPr>
              <a:t>Write a quote here</a:t>
            </a:r>
          </a:p>
        </p:txBody>
      </p:sp>
      <p:sp>
        <p:nvSpPr>
          <p:cNvPr id="4" name="TextBox 4"/>
          <p:cNvSpPr txBox="1"/>
          <p:nvPr/>
        </p:nvSpPr>
        <p:spPr>
          <a:xfrm>
            <a:off x="1028700" y="6174381"/>
            <a:ext cx="6973698" cy="1033780"/>
          </a:xfrm>
          <a:prstGeom prst="rect">
            <a:avLst/>
          </a:prstGeom>
        </p:spPr>
        <p:txBody>
          <a:bodyPr lIns="0" tIns="0" rIns="0" bIns="0" rtlCol="0" anchor="t">
            <a:spAutoFit/>
          </a:bodyPr>
          <a:lstStyle/>
          <a:p>
            <a:pPr algn="l">
              <a:lnSpc>
                <a:spcPts val="3919"/>
              </a:lnSpc>
            </a:pPr>
            <a:r>
              <a:rPr lang="en-US" sz="2799">
                <a:solidFill>
                  <a:srgbClr val="004A74"/>
                </a:solidFill>
                <a:latin typeface="Futura"/>
              </a:rPr>
              <a:t>Write the author, the source, or</a:t>
            </a:r>
          </a:p>
          <a:p>
            <a:pPr marL="0" lvl="0" indent="0" algn="l">
              <a:lnSpc>
                <a:spcPts val="3919"/>
              </a:lnSpc>
              <a:spcBef>
                <a:spcPct val="0"/>
              </a:spcBef>
            </a:pPr>
            <a:r>
              <a:rPr lang="en-US" sz="2799">
                <a:solidFill>
                  <a:srgbClr val="004A74"/>
                </a:solidFill>
                <a:latin typeface="Futura"/>
              </a:rPr>
              <a:t>what you think about the quote</a:t>
            </a:r>
          </a:p>
        </p:txBody>
      </p:sp>
      <p:sp>
        <p:nvSpPr>
          <p:cNvPr id="5" name="Freeform 5"/>
          <p:cNvSpPr/>
          <p:nvPr/>
        </p:nvSpPr>
        <p:spPr>
          <a:xfrm>
            <a:off x="0" y="8957528"/>
            <a:ext cx="18288000" cy="1329472"/>
          </a:xfrm>
          <a:custGeom>
            <a:avLst/>
            <a:gdLst/>
            <a:ahLst/>
            <a:cxnLst/>
            <a:rect l="l" t="t" r="r" b="b"/>
            <a:pathLst>
              <a:path w="18288000" h="1329472">
                <a:moveTo>
                  <a:pt x="0" y="0"/>
                </a:moveTo>
                <a:lnTo>
                  <a:pt x="18288000" y="0"/>
                </a:lnTo>
                <a:lnTo>
                  <a:pt x="18288000" y="1329472"/>
                </a:lnTo>
                <a:lnTo>
                  <a:pt x="0" y="1329472"/>
                </a:lnTo>
                <a:lnTo>
                  <a:pt x="0" y="0"/>
                </a:lnTo>
                <a:close/>
              </a:path>
            </a:pathLst>
          </a:custGeom>
          <a:blipFill>
            <a:blip r:embed="rId4"/>
            <a:stretch>
              <a:fillRect t="-673765"/>
            </a:stretch>
          </a:blipFill>
        </p:spPr>
        <p:txBody>
          <a:bodyPr/>
          <a:lstStyle/>
          <a:p>
            <a:endParaRPr lang="it-IT"/>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245</Words>
  <Application>Microsoft Macintosh PowerPoint</Application>
  <PresentationFormat>Personalizzato</PresentationFormat>
  <Paragraphs>35</Paragraphs>
  <Slides>8</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8</vt:i4>
      </vt:variant>
    </vt:vector>
  </HeadingPairs>
  <TitlesOfParts>
    <vt:vector size="14" baseType="lpstr">
      <vt:lpstr>Arial</vt:lpstr>
      <vt:lpstr>Futura Bold Italics</vt:lpstr>
      <vt:lpstr>Calibri</vt:lpstr>
      <vt:lpstr>Futura Bold</vt:lpstr>
      <vt:lpstr>Futura</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cp:lastModifiedBy>Klaudio Tuci</cp:lastModifiedBy>
  <cp:revision>2</cp:revision>
  <dcterms:created xsi:type="dcterms:W3CDTF">2006-08-16T00:00:00Z</dcterms:created>
  <dcterms:modified xsi:type="dcterms:W3CDTF">2024-06-28T11:36:05Z</dcterms:modified>
  <dc:identifier>DAGJa17pwVs</dc:identifier>
</cp:coreProperties>
</file>